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6" r:id="rId2"/>
    <p:sldMasterId id="2147483658" r:id="rId3"/>
    <p:sldMasterId id="2147483660" r:id="rId4"/>
    <p:sldMasterId id="2147483885" r:id="rId5"/>
    <p:sldMasterId id="2147483897" r:id="rId6"/>
    <p:sldMasterId id="2147484189" r:id="rId7"/>
    <p:sldMasterId id="2147484529" r:id="rId8"/>
  </p:sldMasterIdLst>
  <p:notesMasterIdLst>
    <p:notesMasterId r:id="rId16"/>
  </p:notesMasterIdLst>
  <p:sldIdLst>
    <p:sldId id="267" r:id="rId9"/>
    <p:sldId id="269" r:id="rId10"/>
    <p:sldId id="264" r:id="rId11"/>
    <p:sldId id="266" r:id="rId12"/>
    <p:sldId id="268" r:id="rId13"/>
    <p:sldId id="263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F3E"/>
    <a:srgbClr val="F9F9F9"/>
    <a:srgbClr val="AF1E17"/>
    <a:srgbClr val="B21F18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82E22B-C019-C042-AAB6-E76B1AFBC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27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6C0C7C-76DB-A04C-9BEB-68B727A86C4F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2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F9BC06-8008-AD41-995E-1D665A4D4F07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34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D14240-FED0-4D42-B6CC-D1C70FA92E50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29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9EB300-592A-7D48-8BAC-37013D06D23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18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AA746B-7954-FB44-AF50-16854CD53D5B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3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253E6-7556-3D46-A8B7-FE4C4D83C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10837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5B59A-A360-0740-BA37-FC95C8C0A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7124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9E814-CA3D-854C-85B4-ADD86EAB2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4005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7223-35E5-774D-B6B0-A79C85501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99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AAE11-577D-7D4C-A94D-C7C1EA0BA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72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9D70D-C630-C74C-96FD-B6C595D32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60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B19E-FFAE-8942-98BB-0DB16B9E6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2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139A0-0AD2-7145-A2D0-4230B1F3E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31190-C906-2F4E-A1D8-DDEB74682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4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613A7-014D-3240-9CBF-75E649F5E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3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EF3EF-5929-F34D-9204-A468F7B18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0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9ED8-4AF1-6040-BD20-2A0FE7651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2324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00132-BB81-AB41-AE31-16E3C29B2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56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86A5F-8B02-C54A-B5FC-52BED0E75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14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844C-3ECE-9947-A4A3-C481DC510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28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152A313-F126-6F4F-913A-04A79E8C1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9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C2957-33ED-AD40-A2E0-40BE15726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72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86650-5591-9A49-AA61-2DF386F82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91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679F9-0F12-4148-A647-BD3925C5F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8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35749-E6C9-794D-AF28-3638E495A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2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B0F59-DE8B-9D44-9442-A1EE481C5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57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A862C-254E-EB44-B590-21E4D2AB8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0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E3719-C3F2-8A48-9440-595B6A16E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96516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6CB48-78CD-2542-A8C2-FCD86AF53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56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4A4E2-871C-CD4D-8206-F77202DAA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35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357BC-EC58-5B47-9CEF-D6744A1B8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37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8D491-A4AB-E246-96D8-6BA7F862A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94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6553200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048000"/>
            <a:ext cx="6553200" cy="1219200"/>
          </a:xfrm>
        </p:spPr>
        <p:txBody>
          <a:bodyPr anchor="ctr"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1D398-95DC-2C45-8B99-34DA4A6C4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45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9A6BB-6E21-6345-BBB3-503CBB72F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41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5839E-D675-A147-9210-FA480E3A2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138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74B37-26C0-5246-8595-B6FAC91ED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54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78F82-E170-0E4A-B500-BA53EEFE2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67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E624D-67D2-8640-B73A-6945A33A7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C75D2-BF95-A24E-9372-126C5D14F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7641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62512-C729-C244-B92E-F5353DBD8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65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97B8E-22B4-1646-9B0B-3E55511FB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956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B1374-3BFE-AA46-BA81-99D5DCAD2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31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C0799-D13D-3F4D-A3F3-59886950A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197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81000"/>
            <a:ext cx="18859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5054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E35D8-7D27-3943-8E6E-7831CED28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26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505200"/>
            <a:ext cx="4419600" cy="2286000"/>
          </a:xfrm>
        </p:spPr>
        <p:txBody>
          <a:bodyPr/>
          <a:lstStyle>
            <a:lvl1pPr marL="0" indent="0" algn="r">
              <a:buFont typeface="Monotype Sort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AC87E-7EA3-4440-93FE-77CE7ACD7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836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76DBF-0488-A140-836C-2E93E1C73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59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E1F0D-857D-764E-8E42-5FCE29A61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11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225A-1449-B141-98B2-B865CFD58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7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36C6E-30BF-8145-A783-EB1D3C210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9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AB76E-7C8C-7D4A-B1AF-2C42278EA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9342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3DE0-457D-4A4F-A6E8-C3FCB94E8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410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37007-58B9-A24B-8A63-866965DD5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551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8B3D5-37CE-8748-A8D9-DFC403280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300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94D0B-0699-8F40-86B6-94085E828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982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B8080-4416-F24D-8888-D5A02E50A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101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76140-1070-A342-9C5D-142DE8D5E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186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2192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5FE9-29B3-A846-9475-399A0ACC7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521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3EFF9-3A0D-394B-88E4-7D44A19A7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45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C332A-B15D-9948-ADAF-D250A58B8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41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F21C6-9AB5-FF42-812A-3352EBD23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8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36BEE-02AD-464B-905A-FF8E1F3B7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21700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969B0-1E30-AA45-B24E-79FBB1977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448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F7FFD-836B-1D43-BD6A-3A69D343E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443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24CAB-537D-9646-AAB3-021009DB2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663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6335B-4F09-DB4D-BD98-3524BC98B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66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E6248-AC97-514D-92BA-15E5E9890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60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C353E-36EE-984B-8FAD-B6BC3D970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957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C304-6FF4-A447-8572-C068A527B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163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301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106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E097ED3-4F82-D24A-B0A8-23F80BE99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342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5FF39-0931-C148-95BB-241D6C526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413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6002A-A630-C145-BCA3-AB0224FF7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91106-A84D-5C49-83B1-201FDCB0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7370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54BE-B9FA-DE47-B1A9-26B5A1B26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348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8CB27-76F4-BF43-99FA-B53A41A0F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286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A8312-57F2-6140-B937-6BFECD4BD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078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66BBB-2133-FA45-9FC7-690077499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910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17855-5276-8241-9BE4-CCBAA5735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458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DCF2A-DA22-8446-9338-3B68C99EA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515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8B2E8-0332-8449-A793-748C7698E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843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66213-C0DA-584A-A6B9-8B1D86553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103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F15D6-C875-2944-B0A3-9DAB8902C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6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B58B6-A49E-A244-A909-0B65F7840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5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67103-5038-1849-BC3C-72DDC2E0F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79436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4652D-D2C2-3548-8D7D-08F5A43F6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658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7F6BD-718F-2440-BF59-1D5D6DE5F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514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FE1-9782-2B48-97E7-F43EA8F63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465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FAE21-2B10-D648-9A14-8FDC2A180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304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E21FD-E387-E149-89CF-B2BF5CB88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161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CCBD2-4CBA-C240-9F62-AC32F167A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091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6D6A4-C888-684E-8658-56BCAC02D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417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40F44-4664-884E-B612-10D1D795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766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F368F-6BDA-CA44-9873-1B45444BF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8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564A3-9B80-E64F-AF86-BB8B07CF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387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7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86ABE188-642F-E04B-BF8C-F4F554847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  <a:ea typeface="MS Pゴシック" charset="0"/>
                <a:cs typeface="MS Pゴシック" charset="0"/>
              </a:defRPr>
            </a:lvl1pPr>
          </a:lstStyle>
          <a:p>
            <a:pPr>
              <a:defRPr/>
            </a:pPr>
            <a:fld id="{89EF0D99-A400-824E-BB17-48BE6A3E4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58" r:id="rId2"/>
    <p:sldLayoutId id="2147484559" r:id="rId3"/>
    <p:sldLayoutId id="2147484560" r:id="rId4"/>
    <p:sldLayoutId id="2147484561" r:id="rId5"/>
    <p:sldLayoutId id="2147484562" r:id="rId6"/>
    <p:sldLayoutId id="2147484563" r:id="rId7"/>
    <p:sldLayoutId id="2147484564" r:id="rId8"/>
    <p:sldLayoutId id="2147484565" r:id="rId9"/>
    <p:sldLayoutId id="2147484566" r:id="rId10"/>
    <p:sldLayoutId id="21474845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1747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48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E100D1B-E31E-5348-9021-D936D20C3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C43969-FA67-5749-AD55-0FC5186BA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0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  <p:sldLayoutId id="2147484586" r:id="rId10"/>
    <p:sldLayoutId id="21474845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Century Gothic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Century Gothic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65C65976-9F1F-F24F-942C-FCC9BD45C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  <p:sldLayoutId id="2147484596" r:id="rId10"/>
    <p:sldLayoutId id="21474845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charset="0"/>
        <a:buChar char="Z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E18F3"/>
        </a:buClr>
        <a:buFont typeface="Monotype Sorts" charset="0"/>
        <a:buChar char="Z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CD02"/>
        </a:buClr>
        <a:buFont typeface="Monotype Sorts" charset="0"/>
        <a:buChar char="Z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AEF06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0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D336CF-4093-2347-9A9D-D57F8AB99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2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00035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6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7" name="Freeform 5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8" name="Freeform 6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9" name="Freeform 7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7475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004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4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4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B87F2"/>
                </a:solidFill>
              </a:defRPr>
            </a:lvl1pPr>
          </a:lstStyle>
          <a:p>
            <a:pPr>
              <a:defRPr/>
            </a:pPr>
            <a:fld id="{82C30C61-B213-354A-8A02-71C1A29A1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AADF6E9-D3A8-6D46-B5E9-83BAD1944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663" y="609600"/>
            <a:ext cx="4859337" cy="4043363"/>
          </a:xfrm>
        </p:spPr>
        <p:txBody>
          <a:bodyPr/>
          <a:lstStyle/>
          <a:p>
            <a:pPr>
              <a:defRPr/>
            </a:pPr>
            <a:r>
              <a:rPr lang="en-US" sz="6000" b="1" dirty="0" err="1" smtClean="0">
                <a:latin typeface="Arial"/>
                <a:cs typeface="Arial"/>
              </a:rPr>
              <a:t>Wie</a:t>
            </a:r>
            <a:r>
              <a:rPr lang="en-US" sz="6000" b="1" dirty="0" smtClean="0">
                <a:latin typeface="Arial"/>
                <a:cs typeface="Arial"/>
              </a:rPr>
              <a:t> man </a:t>
            </a:r>
            <a:r>
              <a:rPr lang="en-US" sz="6000" b="1" dirty="0" err="1" smtClean="0">
                <a:latin typeface="Arial"/>
                <a:cs typeface="Arial"/>
              </a:rPr>
              <a:t>ein</a:t>
            </a:r>
            <a:r>
              <a:rPr lang="en-US" sz="6000" b="1" dirty="0" smtClean="0">
                <a:latin typeface="Arial"/>
                <a:cs typeface="Arial"/>
              </a:rPr>
              <a:t> </a:t>
            </a:r>
            <a:r>
              <a:rPr lang="en-US" sz="6000" b="1" dirty="0" err="1" smtClean="0">
                <a:latin typeface="Arial"/>
                <a:cs typeface="Arial"/>
              </a:rPr>
              <a:t>Zeugnis</a:t>
            </a:r>
            <a:r>
              <a:rPr lang="en-US" sz="6000" b="1" dirty="0" smtClean="0">
                <a:latin typeface="Arial"/>
                <a:cs typeface="Arial"/>
              </a:rPr>
              <a:t> </a:t>
            </a:r>
            <a:r>
              <a:rPr lang="en-US" sz="6000" b="1" dirty="0" err="1" smtClean="0">
                <a:latin typeface="Arial"/>
                <a:cs typeface="Arial"/>
              </a:rPr>
              <a:t>gibt</a:t>
            </a:r>
            <a:endParaRPr lang="en-US" sz="6000" b="1" dirty="0">
              <a:latin typeface="Arial"/>
              <a:cs typeface="Arial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211638" y="6149975"/>
            <a:ext cx="4932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Dr Rick Griffith, Singapore Bible College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 err="1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www.biblestudydownloads.com</a:t>
            </a:r>
            <a:endParaRPr lang="en-US" sz="1800" b="1" kern="0" dirty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003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4292600"/>
            <a:ext cx="25765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dist="76200" dir="2700000" algn="tl" rotWithShape="0">
                    <a:srgbClr val="000000"/>
                  </a:outerShdw>
                </a:effectLst>
              </a:rPr>
              <a:t>“</a:t>
            </a:r>
            <a:r>
              <a:rPr lang="en-US" b="1" dirty="0" err="1" smtClean="0">
                <a:effectLst>
                  <a:outerShdw dist="76200" dir="2700000" algn="tl" rotWithShape="0">
                    <a:srgbClr val="000000"/>
                  </a:outerShdw>
                </a:effectLst>
              </a:rPr>
              <a:t>Predigt-</a:t>
            </a:r>
            <a:r>
              <a:rPr lang="en-US" b="1" dirty="0" err="1">
                <a:effectLst>
                  <a:outerShdw dist="76200" dir="2700000" algn="tl" rotWithShape="0">
                    <a:srgbClr val="000000"/>
                  </a:outerShdw>
                </a:effectLst>
              </a:rPr>
              <a:t>E</a:t>
            </a:r>
            <a:r>
              <a:rPr lang="en-US" b="1" dirty="0" err="1" smtClean="0">
                <a:effectLst>
                  <a:outerShdw dist="76200" dir="2700000" algn="tl" rotWithShape="0">
                    <a:srgbClr val="000000"/>
                  </a:outerShdw>
                </a:effectLst>
              </a:rPr>
              <a:t>ntwicklung</a:t>
            </a:r>
            <a:r>
              <a:rPr lang="en-US" b="1" dirty="0" smtClean="0">
                <a:effectLst>
                  <a:outerShdw dist="76200" dir="2700000" algn="tl" rotWithShape="0">
                    <a:srgbClr val="000000"/>
                  </a:outerShdw>
                </a:effectLst>
              </a:rPr>
              <a:t>”</a:t>
            </a:r>
            <a:endParaRPr lang="en-US" b="1" dirty="0">
              <a:effectLst>
                <a:outerShdw dist="762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01379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cs typeface="Arial" charset="0"/>
              </a:rPr>
              <a:t>vii</a:t>
            </a:r>
          </a:p>
        </p:txBody>
      </p:sp>
      <p:pic>
        <p:nvPicPr>
          <p:cNvPr id="10138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3" r="18044"/>
          <a:stretch>
            <a:fillRect/>
          </a:stretch>
        </p:blipFill>
        <p:spPr bwMode="auto">
          <a:xfrm>
            <a:off x="0" y="1762125"/>
            <a:ext cx="2166938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763713" y="1700213"/>
            <a:ext cx="738028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 marL="742950" indent="-742950" algn="l">
              <a:buFont typeface="+mj-lt"/>
              <a:buAutoNum type="arabicPeriod"/>
              <a:defRPr/>
            </a:pPr>
            <a:r>
              <a:rPr lang="en-US" sz="36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Einf</a:t>
            </a:r>
            <a:r>
              <a:rPr lang="de-DE" sz="36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ührung</a:t>
            </a:r>
            <a:r>
              <a:rPr lang="en-US" sz="36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(1 min.)</a:t>
            </a:r>
          </a:p>
          <a:p>
            <a:pPr marL="742950" indent="-742950" algn="l">
              <a:buFont typeface="+mj-lt"/>
              <a:buAutoNum type="arabicPeriod"/>
              <a:defRPr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Persönliches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Zeugnis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(2-3 min.)</a:t>
            </a:r>
          </a:p>
          <a:p>
            <a:pPr marL="742950" indent="-742950" algn="l">
              <a:buFont typeface="+mj-lt"/>
              <a:buAutoNum type="arabicPeriod"/>
              <a:defRPr/>
            </a:pPr>
            <a:r>
              <a:rPr lang="en-US" sz="36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Überzeugungsrede</a:t>
            </a:r>
            <a:r>
              <a:rPr lang="en-US" sz="36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(2 min.)</a:t>
            </a:r>
          </a:p>
          <a:p>
            <a:pPr marL="742950" indent="-742950" algn="l">
              <a:buFont typeface="+mj-lt"/>
              <a:buAutoNum type="arabicPeriod"/>
              <a:defRPr/>
            </a:pPr>
            <a:r>
              <a:rPr lang="en-US" sz="36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Brief-</a:t>
            </a:r>
            <a:r>
              <a:rPr lang="en-US" sz="36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Predigt</a:t>
            </a:r>
            <a:r>
              <a:rPr lang="en-US" sz="36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(15 min.)</a:t>
            </a:r>
          </a:p>
          <a:p>
            <a:pPr marL="742950" indent="-742950" algn="l">
              <a:buFont typeface="+mj-lt"/>
              <a:buAutoNum type="arabicPeriod"/>
              <a:defRPr/>
            </a:pPr>
            <a:r>
              <a:rPr lang="en-US" sz="36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Erzählung</a:t>
            </a:r>
            <a:r>
              <a:rPr lang="en-US" sz="36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-</a:t>
            </a:r>
            <a:r>
              <a:rPr lang="en-US" sz="36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Predigt</a:t>
            </a:r>
            <a:r>
              <a:rPr lang="en-US" sz="36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(15 min.)</a:t>
            </a:r>
            <a:endParaRPr lang="en-US" sz="3600" b="1" dirty="0">
              <a:solidFill>
                <a:srgbClr val="000090"/>
              </a:solidFill>
              <a:effectLst>
                <a:outerShdw dist="76200" dir="2700000" algn="tl" rotWithShape="0">
                  <a:srgbClr val="FFFFFF"/>
                </a:outerShdw>
              </a:effectLst>
              <a:latin typeface="Arial"/>
            </a:endParaRP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3059113" y="4868863"/>
            <a:ext cx="2952750" cy="1223962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414338"/>
            <a:ext cx="9180513" cy="11430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sz="3600" b="1" dirty="0" err="1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Warum</a:t>
            </a:r>
            <a:r>
              <a:rPr lang="en-US" sz="3600" b="1" dirty="0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3600" b="1" dirty="0" err="1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soll</a:t>
            </a:r>
            <a:r>
              <a:rPr lang="en-US" sz="3600" b="1" dirty="0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 man </a:t>
            </a:r>
            <a:r>
              <a:rPr lang="en-US" sz="3600" b="1" dirty="0" err="1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ein</a:t>
            </a:r>
            <a:r>
              <a:rPr lang="en-US" sz="3600" b="1" dirty="0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3600" b="1" dirty="0" err="1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Zeugnis</a:t>
            </a:r>
            <a:r>
              <a:rPr lang="en-US" sz="3600" b="1" dirty="0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3600" b="1" dirty="0" err="1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geben</a:t>
            </a:r>
            <a:r>
              <a:rPr lang="en-US" sz="3600" b="1" dirty="0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?</a:t>
            </a:r>
            <a:endParaRPr lang="en-US" sz="3600" dirty="0">
              <a:solidFill>
                <a:srgbClr val="F9F9F9"/>
              </a:solidFill>
              <a:latin typeface="Century Gothic" charset="0"/>
              <a:ea typeface="Osaka" charset="0"/>
              <a:cs typeface="Osaka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585200" y="-26988"/>
            <a:ext cx="52387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F9F9F9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16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8068" name="Rectangle 2"/>
          <p:cNvSpPr txBox="1">
            <a:spLocks noChangeArrowheads="1"/>
          </p:cNvSpPr>
          <p:nvPr/>
        </p:nvSpPr>
        <p:spPr bwMode="auto">
          <a:xfrm>
            <a:off x="96838" y="1556792"/>
            <a:ext cx="904716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449263" indent="-4492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sz="30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Es</a:t>
            </a:r>
            <a:r>
              <a:rPr lang="en-US" sz="30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ist</a:t>
            </a:r>
            <a:r>
              <a:rPr lang="en-US" sz="30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einfach</a:t>
            </a:r>
            <a:r>
              <a:rPr lang="en-US" sz="30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über</a:t>
            </a:r>
            <a:r>
              <a:rPr lang="en-US" sz="30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sich</a:t>
            </a:r>
            <a:r>
              <a:rPr lang="en-US" sz="30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selbst</a:t>
            </a:r>
            <a:r>
              <a:rPr lang="en-US" sz="30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zu</a:t>
            </a:r>
            <a:r>
              <a:rPr lang="en-US" sz="30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reden</a:t>
            </a:r>
            <a:endParaRPr lang="en-US" sz="3000" b="1" dirty="0" smtClean="0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30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Du </a:t>
            </a:r>
            <a:r>
              <a:rPr lang="en-US" sz="30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bist</a:t>
            </a:r>
            <a:r>
              <a:rPr lang="en-US" sz="30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der </a:t>
            </a:r>
            <a:r>
              <a:rPr lang="en-US" sz="30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Experte</a:t>
            </a:r>
            <a:endParaRPr lang="en-US" sz="3000" b="1" dirty="0" smtClean="0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3000" b="1" dirty="0" err="1" smtClean="0">
                <a:solidFill>
                  <a:srgbClr val="000000"/>
                </a:solidFill>
              </a:rPr>
              <a:t>Es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</a:rPr>
              <a:t>ist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</a:rPr>
              <a:t>eine</a:t>
            </a:r>
            <a:r>
              <a:rPr lang="en-US" sz="3000" b="1" dirty="0" smtClean="0">
                <a:solidFill>
                  <a:srgbClr val="000000"/>
                </a:solidFill>
              </a:rPr>
              <a:t> Chance </a:t>
            </a:r>
            <a:r>
              <a:rPr lang="en-US" sz="3000" b="1" dirty="0" err="1" smtClean="0">
                <a:solidFill>
                  <a:srgbClr val="000000"/>
                </a:solidFill>
              </a:rPr>
              <a:t>zu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</a:rPr>
              <a:t>erklären</a:t>
            </a:r>
            <a:r>
              <a:rPr lang="en-US" sz="3000" b="1" dirty="0" smtClean="0">
                <a:solidFill>
                  <a:srgbClr val="000000"/>
                </a:solidFill>
              </a:rPr>
              <a:t>, was du </a:t>
            </a:r>
            <a:r>
              <a:rPr lang="en-US" sz="3000" b="1" dirty="0" err="1" smtClean="0">
                <a:solidFill>
                  <a:srgbClr val="000000"/>
                </a:solidFill>
              </a:rPr>
              <a:t>gelernt</a:t>
            </a:r>
            <a:r>
              <a:rPr lang="en-US" sz="3000" b="1" dirty="0" smtClean="0">
                <a:solidFill>
                  <a:srgbClr val="000000"/>
                </a:solidFill>
              </a:rPr>
              <a:t> hast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3000" b="1" dirty="0" smtClean="0">
                <a:solidFill>
                  <a:srgbClr val="000000"/>
                </a:solidFill>
              </a:rPr>
              <a:t>Die </a:t>
            </a:r>
            <a:r>
              <a:rPr lang="en-US" sz="3000" b="1" dirty="0" err="1" smtClean="0">
                <a:solidFill>
                  <a:srgbClr val="000000"/>
                </a:solidFill>
              </a:rPr>
              <a:t>Leute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</a:rPr>
              <a:t>mögen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</a:rPr>
              <a:t>persönliche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</a:rPr>
              <a:t>Geschichten</a:t>
            </a:r>
            <a:endParaRPr lang="en-US" sz="30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3000" b="1" dirty="0" smtClean="0">
                <a:solidFill>
                  <a:srgbClr val="000000"/>
                </a:solidFill>
              </a:rPr>
              <a:t>Du </a:t>
            </a:r>
            <a:r>
              <a:rPr lang="en-US" sz="3000" b="1" dirty="0" err="1" smtClean="0">
                <a:solidFill>
                  <a:srgbClr val="000000"/>
                </a:solidFill>
              </a:rPr>
              <a:t>kannst</a:t>
            </a:r>
            <a:r>
              <a:rPr lang="en-US" sz="3000" b="1" dirty="0" smtClean="0">
                <a:solidFill>
                  <a:srgbClr val="000000"/>
                </a:solidFill>
              </a:rPr>
              <a:t> den </a:t>
            </a:r>
            <a:r>
              <a:rPr lang="en-US" sz="3000" b="1" dirty="0" err="1" smtClean="0">
                <a:solidFill>
                  <a:srgbClr val="000000"/>
                </a:solidFill>
              </a:rPr>
              <a:t>Herrn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</a:rPr>
              <a:t>besser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</a:rPr>
              <a:t>kennen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</a:rPr>
              <a:t>lernen</a:t>
            </a:r>
            <a:endParaRPr lang="en-US" sz="30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3000" b="1" dirty="0" smtClean="0">
                <a:solidFill>
                  <a:srgbClr val="000000"/>
                </a:solidFill>
              </a:rPr>
              <a:t>Du </a:t>
            </a:r>
            <a:r>
              <a:rPr lang="en-US" sz="3000" b="1" dirty="0" err="1" smtClean="0">
                <a:solidFill>
                  <a:srgbClr val="000000"/>
                </a:solidFill>
              </a:rPr>
              <a:t>kannst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</a:rPr>
              <a:t>besser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</a:rPr>
              <a:t>sehen</a:t>
            </a:r>
            <a:r>
              <a:rPr lang="en-US" sz="3000" b="1" dirty="0" smtClean="0">
                <a:solidFill>
                  <a:srgbClr val="000000"/>
                </a:solidFill>
              </a:rPr>
              <a:t>, was </a:t>
            </a:r>
            <a:r>
              <a:rPr lang="en-US" sz="3000" b="1" dirty="0" err="1" smtClean="0">
                <a:solidFill>
                  <a:srgbClr val="000000"/>
                </a:solidFill>
              </a:rPr>
              <a:t>Gott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</a:rPr>
              <a:t>getan</a:t>
            </a:r>
            <a:r>
              <a:rPr lang="en-US" sz="3000" b="1" dirty="0" smtClean="0">
                <a:solidFill>
                  <a:srgbClr val="000000"/>
                </a:solidFill>
              </a:rPr>
              <a:t> hat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30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Es</a:t>
            </a:r>
            <a:r>
              <a:rPr lang="en-US" sz="30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ist</a:t>
            </a:r>
            <a:r>
              <a:rPr lang="en-US" sz="30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eine</a:t>
            </a:r>
            <a:r>
              <a:rPr lang="en-US" sz="30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Chance </a:t>
            </a:r>
            <a:r>
              <a:rPr lang="en-US" sz="30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Gott</a:t>
            </a:r>
            <a:r>
              <a:rPr lang="en-US" sz="30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groß</a:t>
            </a:r>
            <a:r>
              <a:rPr lang="en-US" sz="30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zu</a:t>
            </a:r>
            <a:r>
              <a:rPr lang="en-US" sz="30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machen</a:t>
            </a:r>
            <a:endParaRPr lang="en-US" sz="3000" b="1" dirty="0" smtClean="0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3000" b="1" dirty="0" err="1" smtClean="0">
                <a:solidFill>
                  <a:srgbClr val="000000"/>
                </a:solidFill>
              </a:rPr>
              <a:t>Es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</a:rPr>
              <a:t>hilft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</a:rPr>
              <a:t>Anderen</a:t>
            </a:r>
            <a:r>
              <a:rPr lang="en-US" sz="3000" b="1" dirty="0" smtClean="0">
                <a:solidFill>
                  <a:srgbClr val="000000"/>
                </a:solidFill>
              </a:rPr>
              <a:t> dich </a:t>
            </a:r>
            <a:r>
              <a:rPr lang="en-US" sz="3000" b="1" dirty="0" err="1" smtClean="0">
                <a:solidFill>
                  <a:srgbClr val="000000"/>
                </a:solidFill>
              </a:rPr>
              <a:t>besser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</a:rPr>
              <a:t>zu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</a:rPr>
              <a:t>verstehen</a:t>
            </a:r>
            <a:endParaRPr lang="en-US" sz="30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3000" b="1" dirty="0" err="1" smtClean="0">
                <a:solidFill>
                  <a:srgbClr val="000000"/>
                </a:solidFill>
              </a:rPr>
              <a:t>Niemand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</a:rPr>
              <a:t>kann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</a:rPr>
              <a:t>sagen</a:t>
            </a:r>
            <a:r>
              <a:rPr lang="en-US" sz="3000" b="1" dirty="0" smtClean="0">
                <a:solidFill>
                  <a:srgbClr val="000000"/>
                </a:solidFill>
              </a:rPr>
              <a:t>, </a:t>
            </a:r>
            <a:r>
              <a:rPr lang="en-US" sz="3000" b="1" dirty="0" err="1" smtClean="0">
                <a:solidFill>
                  <a:srgbClr val="000000"/>
                </a:solidFill>
              </a:rPr>
              <a:t>dass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</a:rPr>
              <a:t>dein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</a:rPr>
              <a:t>Zeugnis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</a:rPr>
              <a:t>falsch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</a:rPr>
              <a:t>ist</a:t>
            </a:r>
            <a:endParaRPr lang="en-US" sz="3000" b="1" dirty="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3000" b="1" dirty="0" smtClean="0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727075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 err="1" smtClean="0">
                <a:latin typeface="Arial" charset="0"/>
                <a:cs typeface="Arial" charset="0"/>
              </a:rPr>
              <a:t>Zeugnis</a:t>
            </a:r>
            <a:r>
              <a:rPr lang="en-US" sz="5400" b="1" dirty="0" err="1">
                <a:latin typeface="Arial" charset="0"/>
                <a:cs typeface="Arial" charset="0"/>
              </a:rPr>
              <a:t>-</a:t>
            </a:r>
            <a:r>
              <a:rPr lang="en-US" sz="5400" b="1" dirty="0" err="1" smtClean="0">
                <a:latin typeface="Arial" charset="0"/>
                <a:cs typeface="Arial" charset="0"/>
              </a:rPr>
              <a:t>Aufbau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7950" y="5110152"/>
            <a:ext cx="3527946" cy="1631216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5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</a:t>
            </a:r>
            <a:r>
              <a:rPr lang="en-US" sz="25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 </a:t>
            </a:r>
            <a:r>
              <a:rPr lang="en-US" sz="25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Bekehrung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sz="2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Deine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Gedanken</a:t>
            </a:r>
            <a:endParaRPr lang="en-US" sz="25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Dein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Handeln</a:t>
            </a:r>
            <a:endParaRPr lang="en-US" sz="25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genau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428602" y="2780903"/>
            <a:ext cx="3511550" cy="1631216"/>
          </a:xfrm>
          <a:prstGeom prst="rect">
            <a:avLst/>
          </a:prstGeom>
          <a:solidFill>
            <a:srgbClr val="F8F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500" b="1" u="sng" dirty="0" err="1" smtClean="0">
                <a:solidFill>
                  <a:srgbClr val="000000"/>
                </a:solidFill>
              </a:rPr>
              <a:t>Bekehrung</a:t>
            </a:r>
            <a:r>
              <a:rPr lang="en-US" sz="2500" b="1" dirty="0" smtClean="0">
                <a:solidFill>
                  <a:srgbClr val="000000"/>
                </a:solidFill>
              </a:rPr>
              <a:t>:</a:t>
            </a:r>
            <a:endParaRPr lang="en-US" sz="25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500" b="1" dirty="0" err="1" smtClean="0">
                <a:solidFill>
                  <a:srgbClr val="000000"/>
                </a:solidFill>
              </a:rPr>
              <a:t>Dein</a:t>
            </a:r>
            <a:r>
              <a:rPr lang="en-US" sz="2500" b="1" dirty="0" smtClean="0">
                <a:solidFill>
                  <a:srgbClr val="000000"/>
                </a:solidFill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</a:rPr>
              <a:t>Ereignis</a:t>
            </a:r>
            <a:endParaRPr lang="en-US" sz="25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500" b="1" dirty="0" err="1" smtClean="0">
                <a:solidFill>
                  <a:srgbClr val="000000"/>
                </a:solidFill>
              </a:rPr>
              <a:t>Dein</a:t>
            </a:r>
            <a:r>
              <a:rPr lang="en-US" sz="2500" b="1" dirty="0" smtClean="0">
                <a:solidFill>
                  <a:srgbClr val="000000"/>
                </a:solidFill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</a:rPr>
              <a:t>Glaube</a:t>
            </a:r>
            <a:endParaRPr lang="en-US" sz="25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500" b="1" dirty="0" err="1" smtClean="0">
                <a:solidFill>
                  <a:srgbClr val="000000"/>
                </a:solidFill>
              </a:rPr>
              <a:t>Sei</a:t>
            </a:r>
            <a:r>
              <a:rPr lang="en-US" sz="2500" b="1" dirty="0" smtClean="0">
                <a:solidFill>
                  <a:srgbClr val="000000"/>
                </a:solidFill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</a:rPr>
              <a:t>genau</a:t>
            </a:r>
            <a:r>
              <a:rPr lang="en-US" sz="2500" b="1" dirty="0" smtClean="0">
                <a:solidFill>
                  <a:srgbClr val="000000"/>
                </a:solidFill>
              </a:rPr>
              <a:t>!</a:t>
            </a:r>
            <a:endParaRPr lang="en-US" sz="2500" b="1" dirty="0">
              <a:solidFill>
                <a:srgbClr val="000000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220072" y="1447800"/>
            <a:ext cx="3799086" cy="1631216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5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en-US" sz="25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 </a:t>
            </a:r>
            <a:r>
              <a:rPr lang="en-US" sz="25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Bekehrung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sz="2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Deine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Gedanken</a:t>
            </a:r>
            <a:endParaRPr lang="en-US" sz="25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Deine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Änderungen</a:t>
            </a:r>
            <a:endParaRPr lang="en-US" sz="25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genau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0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373251" y="5301605"/>
            <a:ext cx="4775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5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Bleibe</a:t>
            </a:r>
            <a:r>
              <a:rPr lang="en-US" sz="35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35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beim</a:t>
            </a:r>
            <a:endParaRPr lang="en-US" sz="3500" b="1" dirty="0">
              <a:solidFill>
                <a:srgbClr val="FFFFFF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sz="3500" b="1" dirty="0" err="1" smtClean="0">
                <a:solidFill>
                  <a:srgbClr val="F8FF3E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gleichen</a:t>
            </a:r>
            <a:r>
              <a:rPr lang="en-US" sz="3500" b="1" dirty="0" smtClean="0">
                <a:solidFill>
                  <a:srgbClr val="F8FF3E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3500" b="1" dirty="0" err="1" smtClean="0">
                <a:solidFill>
                  <a:srgbClr val="F8FF3E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Thema</a:t>
            </a:r>
            <a:r>
              <a:rPr lang="en-US" sz="35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!</a:t>
            </a:r>
            <a:endParaRPr lang="en-US" sz="3500" b="1" dirty="0">
              <a:solidFill>
                <a:srgbClr val="FFFFFF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2685464">
            <a:off x="1557691" y="3803715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2685464">
            <a:off x="4366003" y="18288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</a:rPr>
              <a:t>16</a:t>
            </a:r>
            <a:endParaRPr 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727075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 smtClean="0">
                <a:latin typeface="Arial" charset="0"/>
                <a:cs typeface="Arial" charset="0"/>
              </a:rPr>
              <a:t>Mein </a:t>
            </a:r>
            <a:r>
              <a:rPr lang="en-US" sz="5400" b="1" dirty="0" err="1" smtClean="0">
                <a:latin typeface="Arial" charset="0"/>
                <a:cs typeface="Arial" charset="0"/>
              </a:rPr>
              <a:t>Zeugnis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7950" y="5110152"/>
            <a:ext cx="3527946" cy="1631216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5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</a:t>
            </a:r>
            <a:r>
              <a:rPr lang="en-US" sz="25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 </a:t>
            </a:r>
            <a:r>
              <a:rPr lang="en-US" sz="25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Bekehrung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sz="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Gute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Werke</a:t>
            </a:r>
            <a:endParaRPr lang="en-US" sz="25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Zuversichtlich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pPr>
              <a:buFontTx/>
              <a:buChar char="•"/>
              <a:defRPr/>
            </a:pPr>
            <a:r>
              <a:rPr lang="en-US" sz="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Unsicher</a:t>
            </a:r>
            <a:endParaRPr lang="en-US" sz="25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411760" y="2780928"/>
            <a:ext cx="3706812" cy="2446824"/>
          </a:xfrm>
          <a:prstGeom prst="rect">
            <a:avLst/>
          </a:prstGeom>
          <a:solidFill>
            <a:srgbClr val="F8F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500" b="1" u="sng" dirty="0" err="1" smtClean="0">
                <a:solidFill>
                  <a:srgbClr val="000000"/>
                </a:solidFill>
              </a:rPr>
              <a:t>Bekehrung</a:t>
            </a:r>
            <a:r>
              <a:rPr lang="en-US" sz="2500" b="1" dirty="0" smtClean="0">
                <a:solidFill>
                  <a:srgbClr val="000000"/>
                </a:solidFill>
              </a:rPr>
              <a:t>:</a:t>
            </a:r>
            <a:endParaRPr lang="en-US" sz="25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</a:rPr>
              <a:t>Jugend</a:t>
            </a:r>
            <a:r>
              <a:rPr lang="en-US" sz="2500" b="1" dirty="0" err="1">
                <a:solidFill>
                  <a:srgbClr val="000000"/>
                </a:solidFill>
              </a:rPr>
              <a:t>t</a:t>
            </a:r>
            <a:r>
              <a:rPr lang="en-US" sz="2500" b="1" dirty="0" err="1" smtClean="0">
                <a:solidFill>
                  <a:srgbClr val="000000"/>
                </a:solidFill>
              </a:rPr>
              <a:t>reffen</a:t>
            </a:r>
            <a:endParaRPr lang="en-US" sz="25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500" b="1" dirty="0">
                <a:solidFill>
                  <a:srgbClr val="000000"/>
                </a:solidFill>
              </a:rPr>
              <a:t> Jesus </a:t>
            </a:r>
            <a:r>
              <a:rPr lang="en-US" sz="2500" b="1" dirty="0" err="1" smtClean="0">
                <a:solidFill>
                  <a:srgbClr val="000000"/>
                </a:solidFill>
              </a:rPr>
              <a:t>ist</a:t>
            </a:r>
            <a:r>
              <a:rPr lang="en-US" sz="2500" b="1" dirty="0" smtClean="0">
                <a:solidFill>
                  <a:srgbClr val="000000"/>
                </a:solidFill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</a:rPr>
              <a:t>Gottes</a:t>
            </a:r>
            <a:r>
              <a:rPr lang="en-US" sz="2500" b="1" dirty="0" smtClean="0">
                <a:solidFill>
                  <a:srgbClr val="000000"/>
                </a:solidFill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</a:rPr>
              <a:t>Geschenk</a:t>
            </a:r>
            <a:endParaRPr lang="en-US" sz="25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500" b="1" dirty="0" smtClean="0">
                <a:solidFill>
                  <a:srgbClr val="000000"/>
                </a:solidFill>
              </a:rPr>
              <a:t> “</a:t>
            </a:r>
            <a:r>
              <a:rPr lang="en-US" sz="2500" b="1" dirty="0" err="1" smtClean="0">
                <a:solidFill>
                  <a:srgbClr val="000000"/>
                </a:solidFill>
              </a:rPr>
              <a:t>Ich</a:t>
            </a:r>
            <a:r>
              <a:rPr lang="en-US" sz="2500" b="1" dirty="0" smtClean="0">
                <a:solidFill>
                  <a:srgbClr val="000000"/>
                </a:solidFill>
              </a:rPr>
              <a:t> </a:t>
            </a:r>
            <a:r>
              <a:rPr lang="de-DE" sz="2500" b="1" dirty="0" smtClean="0">
                <a:solidFill>
                  <a:srgbClr val="000000"/>
                </a:solidFill>
              </a:rPr>
              <a:t>muss mich nicht mehr </a:t>
            </a:r>
            <a:r>
              <a:rPr lang="en-US" sz="2800" b="1" dirty="0">
                <a:solidFill>
                  <a:srgbClr val="000000"/>
                </a:solidFill>
              </a:rPr>
              <a:t>'</a:t>
            </a:r>
            <a:r>
              <a:rPr lang="en-SG" sz="2500" b="1" dirty="0" smtClean="0">
                <a:solidFill>
                  <a:srgbClr val="000000"/>
                </a:solidFill>
              </a:rPr>
              <a:t>b</a:t>
            </a:r>
            <a:r>
              <a:rPr lang="de-DE" sz="2500" b="1" dirty="0" smtClean="0">
                <a:solidFill>
                  <a:srgbClr val="000000"/>
                </a:solidFill>
              </a:rPr>
              <a:t>eweisen</a:t>
            </a:r>
            <a:r>
              <a:rPr lang="en-US" sz="2800" b="1" dirty="0" smtClean="0">
                <a:solidFill>
                  <a:srgbClr val="000000"/>
                </a:solidFill>
              </a:rPr>
              <a:t>'"</a:t>
            </a:r>
            <a:endParaRPr lang="en-US" sz="2500" b="1" dirty="0">
              <a:solidFill>
                <a:srgbClr val="000000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220072" y="1447800"/>
            <a:ext cx="3815978" cy="2015936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5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en-US" sz="25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 </a:t>
            </a:r>
            <a:r>
              <a:rPr lang="en-US" sz="25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Bekehrung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sz="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Friede</a:t>
            </a:r>
            <a:endParaRPr lang="en-US" sz="25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Sicherheit</a:t>
            </a:r>
            <a:endParaRPr lang="en-US" sz="25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Liebe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Menschen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0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454895" y="5399784"/>
            <a:ext cx="484822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5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Bleibe</a:t>
            </a:r>
            <a:r>
              <a:rPr lang="en-US" sz="35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35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beim</a:t>
            </a:r>
            <a:r>
              <a:rPr lang="en-US" sz="35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35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gleichen</a:t>
            </a:r>
            <a:r>
              <a:rPr lang="en-US" sz="35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35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Thema</a:t>
            </a:r>
            <a:r>
              <a:rPr lang="en-US" sz="35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: ‘</a:t>
            </a:r>
            <a:r>
              <a:rPr lang="en-US" sz="3500" b="1" dirty="0" err="1" smtClean="0">
                <a:solidFill>
                  <a:srgbClr val="F8FF3E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Sicherheit</a:t>
            </a:r>
            <a:r>
              <a:rPr lang="en-US" sz="35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’!</a:t>
            </a:r>
            <a:endParaRPr lang="en-US" sz="3500" b="1" dirty="0">
              <a:solidFill>
                <a:srgbClr val="FFFFFF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2685464">
            <a:off x="1557691" y="38100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2685464">
            <a:off x="4366003" y="18288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27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FFFFFF"/>
                </a:solidFill>
              </a:rPr>
              <a:t>19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Mehr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Links: biblestudydownloads.com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0594" name="Picture 1" descr="BSD logo 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9731" r="1733" b="3699"/>
          <a:stretch>
            <a:fillRect/>
          </a:stretch>
        </p:blipFill>
        <p:spPr bwMode="auto">
          <a:xfrm>
            <a:off x="668338" y="288925"/>
            <a:ext cx="78644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700" b="1" dirty="0" err="1" smtClean="0">
                <a:solidFill>
                  <a:srgbClr val="FFFFFF"/>
                </a:solidFill>
                <a:cs typeface="Arial" charset="0"/>
              </a:rPr>
              <a:t>Kostenlöse</a:t>
            </a:r>
            <a:r>
              <a:rPr lang="en-US" sz="27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700" b="1" dirty="0" err="1" smtClean="0">
                <a:solidFill>
                  <a:srgbClr val="FFFFFF"/>
                </a:solidFill>
                <a:cs typeface="Arial" charset="0"/>
              </a:rPr>
              <a:t>Präsentationen</a:t>
            </a:r>
            <a:r>
              <a:rPr lang="en-US" sz="27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700" b="1" dirty="0" err="1" smtClean="0">
                <a:solidFill>
                  <a:srgbClr val="FFFFFF"/>
                </a:solidFill>
                <a:cs typeface="Arial" charset="0"/>
              </a:rPr>
              <a:t>kann</a:t>
            </a:r>
            <a:r>
              <a:rPr lang="en-US" sz="2700" b="1" dirty="0" smtClean="0">
                <a:solidFill>
                  <a:srgbClr val="FFFFFF"/>
                </a:solidFill>
                <a:cs typeface="Arial" charset="0"/>
              </a:rPr>
              <a:t> man </a:t>
            </a:r>
            <a:r>
              <a:rPr lang="en-US" sz="2700" b="1" dirty="0" err="1">
                <a:solidFill>
                  <a:srgbClr val="FFFFFF"/>
                </a:solidFill>
                <a:cs typeface="Arial" charset="0"/>
              </a:rPr>
              <a:t>h</a:t>
            </a:r>
            <a:r>
              <a:rPr lang="en-US" sz="2700" b="1" dirty="0" err="1" smtClean="0">
                <a:solidFill>
                  <a:srgbClr val="FFFFFF"/>
                </a:solidFill>
                <a:cs typeface="Arial" charset="0"/>
              </a:rPr>
              <a:t>erunterladen</a:t>
            </a:r>
            <a:r>
              <a:rPr lang="en-US" sz="2700" b="1" dirty="0" smtClean="0">
                <a:solidFill>
                  <a:srgbClr val="FFFFFF"/>
                </a:solidFill>
                <a:cs typeface="Arial" charset="0"/>
              </a:rPr>
              <a:t>!</a:t>
            </a:r>
            <a:endParaRPr lang="en-US" sz="27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6681" y="3198168"/>
            <a:ext cx="169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/>
              <a:t>252 R6616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26681" y="3198168"/>
            <a:ext cx="169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/>
              <a:t>252 R6616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rcuit">
  <a:themeElements>
    <a:clrScheme name="Circuit 1">
      <a:dk1>
        <a:srgbClr val="000000"/>
      </a:dk1>
      <a:lt1>
        <a:srgbClr val="FFFFFF"/>
      </a:lt1>
      <a:dk2>
        <a:srgbClr val="70353B"/>
      </a:dk2>
      <a:lt2>
        <a:srgbClr val="D3BDBD"/>
      </a:lt2>
      <a:accent1>
        <a:srgbClr val="AE4C4C"/>
      </a:accent1>
      <a:accent2>
        <a:srgbClr val="BF6D6D"/>
      </a:accent2>
      <a:accent3>
        <a:srgbClr val="BBAEAF"/>
      </a:accent3>
      <a:accent4>
        <a:srgbClr val="DADADA"/>
      </a:accent4>
      <a:accent5>
        <a:srgbClr val="D3B2B2"/>
      </a:accent5>
      <a:accent6>
        <a:srgbClr val="AD6262"/>
      </a:accent6>
      <a:hlink>
        <a:srgbClr val="CE9090"/>
      </a:hlink>
      <a:folHlink>
        <a:srgbClr val="EDD5D5"/>
      </a:folHlink>
    </a:clrScheme>
    <a:fontScheme name="Circu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ircuit 1">
        <a:dk1>
          <a:srgbClr val="000000"/>
        </a:dk1>
        <a:lt1>
          <a:srgbClr val="FFFFFF"/>
        </a:lt1>
        <a:dk2>
          <a:srgbClr val="70353B"/>
        </a:dk2>
        <a:lt2>
          <a:srgbClr val="D3BDBD"/>
        </a:lt2>
        <a:accent1>
          <a:srgbClr val="AE4C4C"/>
        </a:accent1>
        <a:accent2>
          <a:srgbClr val="BF6D6D"/>
        </a:accent2>
        <a:accent3>
          <a:srgbClr val="BBAEAF"/>
        </a:accent3>
        <a:accent4>
          <a:srgbClr val="DADADA"/>
        </a:accent4>
        <a:accent5>
          <a:srgbClr val="D3B2B2"/>
        </a:accent5>
        <a:accent6>
          <a:srgbClr val="AD6262"/>
        </a:accent6>
        <a:hlink>
          <a:srgbClr val="CE9090"/>
        </a:hlink>
        <a:folHlink>
          <a:srgbClr val="EDD5D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each">
  <a:themeElements>
    <a:clrScheme name="Beach 1">
      <a:dk1>
        <a:srgbClr val="000000"/>
      </a:dk1>
      <a:lt1>
        <a:srgbClr val="EADEA6"/>
      </a:lt1>
      <a:dk2>
        <a:srgbClr val="000000"/>
      </a:dk2>
      <a:lt2>
        <a:srgbClr val="808080"/>
      </a:lt2>
      <a:accent1>
        <a:srgbClr val="20CD02"/>
      </a:accent1>
      <a:accent2>
        <a:srgbClr val="EBEF13"/>
      </a:accent2>
      <a:accent3>
        <a:srgbClr val="F3ECD0"/>
      </a:accent3>
      <a:accent4>
        <a:srgbClr val="000000"/>
      </a:accent4>
      <a:accent5>
        <a:srgbClr val="ABE3AA"/>
      </a:accent5>
      <a:accent6>
        <a:srgbClr val="D5D910"/>
      </a:accent6>
      <a:hlink>
        <a:srgbClr val="FF0000"/>
      </a:hlink>
      <a:folHlink>
        <a:srgbClr val="0E18F3"/>
      </a:folHlink>
    </a:clrScheme>
    <a:fontScheme name="Beach">
      <a:majorFont>
        <a:latin typeface="Century Gothic"/>
        <a:ea typeface="Osaka"/>
        <a:cs typeface="Osaka"/>
      </a:majorFont>
      <a:minorFont>
        <a:latin typeface="Century Gothic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each 1">
        <a:dk1>
          <a:srgbClr val="000000"/>
        </a:dk1>
        <a:lt1>
          <a:srgbClr val="EADEA6"/>
        </a:lt1>
        <a:dk2>
          <a:srgbClr val="000000"/>
        </a:dk2>
        <a:lt2>
          <a:srgbClr val="808080"/>
        </a:lt2>
        <a:accent1>
          <a:srgbClr val="20CD02"/>
        </a:accent1>
        <a:accent2>
          <a:srgbClr val="EBEF13"/>
        </a:accent2>
        <a:accent3>
          <a:srgbClr val="F3ECD0"/>
        </a:accent3>
        <a:accent4>
          <a:srgbClr val="000000"/>
        </a:accent4>
        <a:accent5>
          <a:srgbClr val="ABE3AA"/>
        </a:accent5>
        <a:accent6>
          <a:srgbClr val="D5D910"/>
        </a:accent6>
        <a:hlink>
          <a:srgbClr val="FF0000"/>
        </a:hlink>
        <a:folHlink>
          <a:srgbClr val="0E18F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alm">
  <a:themeElements>
    <a:clrScheme name="Calm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Cal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2004:Templates:Presentations:Designs:Circuit</Template>
  <TotalTime>1349</TotalTime>
  <Words>250</Words>
  <Application>Microsoft Macintosh PowerPoint</Application>
  <PresentationFormat>On-screen Show (4:3)</PresentationFormat>
  <Paragraphs>62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1_Default Design</vt:lpstr>
      <vt:lpstr>Blue Horizon</vt:lpstr>
      <vt:lpstr>Candybar</vt:lpstr>
      <vt:lpstr>Circuit</vt:lpstr>
      <vt:lpstr>Beach</vt:lpstr>
      <vt:lpstr>Calm</vt:lpstr>
      <vt:lpstr>1_Candybar</vt:lpstr>
      <vt:lpstr>Default Design</vt:lpstr>
      <vt:lpstr>Wie man ein Zeugnis gibt</vt:lpstr>
      <vt:lpstr>“Predigt-Entwicklung”</vt:lpstr>
      <vt:lpstr>Warum soll man ein Zeugnis geben?</vt:lpstr>
      <vt:lpstr>Zeugnis-Aufbau</vt:lpstr>
      <vt:lpstr>Mein Zeugnis</vt:lpstr>
      <vt:lpstr>Black</vt:lpstr>
      <vt:lpstr>Mehr Links: biblestudydownloads.com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Objectives: A Sermon That is…</dc:title>
  <dc:creator>Rick Griffith</dc:creator>
  <cp:lastModifiedBy>Rick Griffith</cp:lastModifiedBy>
  <cp:revision>92</cp:revision>
  <dcterms:created xsi:type="dcterms:W3CDTF">2005-08-07T02:41:35Z</dcterms:created>
  <dcterms:modified xsi:type="dcterms:W3CDTF">2015-10-27T11:22:13Z</dcterms:modified>
</cp:coreProperties>
</file>